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Lst>
  <p:sldIdLst>
    <p:sldId id="256" r:id="rId24"/>
    <p:sldId id="257" r:id="rId25"/>
    <p:sldId id="258" r:id="rId26"/>
    <p:sldId id="259" r:id="rId27"/>
    <p:sldId id="260" r:id="rId28"/>
    <p:sldId id="261" r:id="rId29"/>
    <p:sldId id="262" r:id="rId30"/>
    <p:sldId id="263" r:id="rId31"/>
    <p:sldId id="264" r:id="rId32"/>
    <p:sldId id="270" r:id="rId33"/>
    <p:sldId id="271" r:id="rId34"/>
    <p:sldId id="269" r:id="rId3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858" y="7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3.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 Target="slides/slide1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5.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228600" y="661680"/>
            <a:ext cx="5322960" cy="8982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54" name="PlaceHolder 1"/>
          <p:cNvSpPr>
            <a:spLocks noGrp="1"/>
          </p:cNvSpPr>
          <p:nvPr>
            <p:ph type="title"/>
          </p:nvPr>
        </p:nvSpPr>
        <p:spPr>
          <a:xfrm>
            <a:off x="228600" y="661680"/>
            <a:ext cx="5322960" cy="8982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59" name="PlaceHolder 1"/>
          <p:cNvSpPr>
            <a:spLocks noGrp="1"/>
          </p:cNvSpPr>
          <p:nvPr>
            <p:ph type="title"/>
          </p:nvPr>
        </p:nvSpPr>
        <p:spPr>
          <a:xfrm>
            <a:off x="228600" y="661680"/>
            <a:ext cx="5322960" cy="8982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6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64" name="PlaceHolder 1"/>
          <p:cNvSpPr>
            <a:spLocks noGrp="1"/>
          </p:cNvSpPr>
          <p:nvPr>
            <p:ph type="title"/>
          </p:nvPr>
        </p:nvSpPr>
        <p:spPr>
          <a:xfrm>
            <a:off x="228600" y="661680"/>
            <a:ext cx="5322960" cy="8982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hyperlink" Target="http://bit.ly/2TtBDfr" TargetMode="Externa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228600" y="271080"/>
            <a:ext cx="6433920" cy="2066400"/>
          </a:xfrm>
          <a:prstGeom prst="rect">
            <a:avLst/>
          </a:prstGeom>
          <a:noFill/>
          <a:ln w="0">
            <a:noFill/>
          </a:ln>
        </p:spPr>
        <p:txBody>
          <a:bodyPr lIns="91440" tIns="91440" rIns="91440" bIns="91440" anchor="b">
            <a:noAutofit/>
          </a:bodyPr>
          <a:lstStyle/>
          <a:p>
            <a:pPr indent="0">
              <a:buNone/>
            </a:pPr>
            <a:r>
              <a:rPr lang="fr-FR" sz="5500" b="0" strike="noStrike" spc="-1">
                <a:solidFill>
                  <a:schemeClr val="dk1"/>
                </a:solidFill>
                <a:latin typeface="Arial"/>
              </a:rPr>
              <a:t>Click to edit the title text format</a:t>
            </a:r>
          </a:p>
        </p:txBody>
      </p:sp>
      <p:sp>
        <p:nvSpPr>
          <p:cNvPr id="4" name="PlaceHolder 2"/>
          <p:cNvSpPr>
            <a:spLocks noGrp="1"/>
          </p:cNvSpPr>
          <p:nvPr>
            <p:ph type="body"/>
          </p:nvPr>
        </p:nvSpPr>
        <p:spPr>
          <a:xfrm>
            <a:off x="360" y="2655000"/>
            <a:ext cx="9143640" cy="2488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 name="Google Shape;12;p2"/>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8" name="PlaceHolder 1"/>
          <p:cNvSpPr>
            <a:spLocks noGrp="1"/>
          </p:cNvSpPr>
          <p:nvPr>
            <p:ph type="body"/>
          </p:nvPr>
        </p:nvSpPr>
        <p:spPr>
          <a:xfrm>
            <a:off x="360" y="2655000"/>
            <a:ext cx="9143640" cy="2488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39" name="PlaceHolder 2"/>
          <p:cNvSpPr>
            <a:spLocks noGrp="1"/>
          </p:cNvSpPr>
          <p:nvPr>
            <p:ph type="title"/>
          </p:nvPr>
        </p:nvSpPr>
        <p:spPr>
          <a:xfrm>
            <a:off x="228600" y="846360"/>
            <a:ext cx="2844720" cy="754560"/>
          </a:xfrm>
          <a:prstGeom prst="rect">
            <a:avLst/>
          </a:prstGeom>
          <a:noFill/>
          <a:ln w="0">
            <a:noFill/>
          </a:ln>
        </p:spPr>
        <p:txBody>
          <a:bodyPr lIns="91440" tIns="91440" rIns="91440" bIns="91440" anchor="b">
            <a:noAutofit/>
          </a:bodyPr>
          <a:lstStyle/>
          <a:p>
            <a:pPr indent="0">
              <a:lnSpc>
                <a:spcPct val="100000"/>
              </a:lnSpc>
              <a:buNone/>
            </a:pPr>
            <a:r>
              <a:rPr lang="fr-FR" sz="3500" b="0" strike="noStrike" spc="-1">
                <a:solidFill>
                  <a:schemeClr val="dk1"/>
                </a:solidFill>
                <a:latin typeface="Unbounded Medium"/>
                <a:ea typeface="Unbounded Medium"/>
              </a:rPr>
              <a:t>xx%</a:t>
            </a:r>
            <a:endParaRPr lang="fr-FR" sz="3500" b="0" strike="noStrike" spc="-1">
              <a:solidFill>
                <a:schemeClr val="dk1"/>
              </a:solidFill>
              <a:latin typeface="Arial"/>
            </a:endParaRPr>
          </a:p>
        </p:txBody>
      </p:sp>
      <p:sp>
        <p:nvSpPr>
          <p:cNvPr id="40" name="PlaceHolder 3"/>
          <p:cNvSpPr>
            <a:spLocks noGrp="1"/>
          </p:cNvSpPr>
          <p:nvPr>
            <p:ph type="title"/>
          </p:nvPr>
        </p:nvSpPr>
        <p:spPr>
          <a:xfrm>
            <a:off x="6070320" y="846360"/>
            <a:ext cx="2844720" cy="754560"/>
          </a:xfrm>
          <a:prstGeom prst="rect">
            <a:avLst/>
          </a:prstGeom>
          <a:noFill/>
          <a:ln w="0">
            <a:noFill/>
          </a:ln>
        </p:spPr>
        <p:txBody>
          <a:bodyPr lIns="91440" tIns="91440" rIns="91440" bIns="91440" anchor="b">
            <a:noAutofit/>
          </a:bodyPr>
          <a:lstStyle/>
          <a:p>
            <a:pPr indent="0">
              <a:lnSpc>
                <a:spcPct val="100000"/>
              </a:lnSpc>
              <a:buNone/>
            </a:pPr>
            <a:r>
              <a:rPr lang="fr-FR" sz="3500" b="0" strike="noStrike" spc="-1">
                <a:solidFill>
                  <a:schemeClr val="dk1"/>
                </a:solidFill>
                <a:latin typeface="Unbounded Medium"/>
                <a:ea typeface="Unbounded Medium"/>
              </a:rPr>
              <a:t>xx%</a:t>
            </a:r>
            <a:endParaRPr lang="fr-FR" sz="3500" b="0" strike="noStrike" spc="-1">
              <a:solidFill>
                <a:schemeClr val="dk1"/>
              </a:solidFill>
              <a:latin typeface="Arial"/>
            </a:endParaRPr>
          </a:p>
        </p:txBody>
      </p:sp>
      <p:sp>
        <p:nvSpPr>
          <p:cNvPr id="41" name="Google Shape;113;p19"/>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228600" y="661680"/>
            <a:ext cx="5322960" cy="898200"/>
          </a:xfrm>
          <a:prstGeom prst="rect">
            <a:avLst/>
          </a:prstGeom>
          <a:noFill/>
          <a:ln w="0">
            <a:noFill/>
          </a:ln>
        </p:spPr>
        <p:txBody>
          <a:bodyPr lIns="91440" tIns="91440" rIns="91440" bIns="91440" anchor="b">
            <a:noAutofit/>
          </a:bodyPr>
          <a:lstStyle/>
          <a:p>
            <a:pPr indent="0">
              <a:buNone/>
            </a:pPr>
            <a:r>
              <a:rPr lang="fr-FR" sz="4000" b="0" strike="noStrike" spc="-1">
                <a:solidFill>
                  <a:schemeClr val="dk1"/>
                </a:solidFill>
                <a:latin typeface="Arial"/>
              </a:rPr>
              <a:t>Click to edit the title text format</a:t>
            </a:r>
          </a:p>
        </p:txBody>
      </p:sp>
      <p:sp>
        <p:nvSpPr>
          <p:cNvPr id="43" name="Google Shape;117;p20"/>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 name="Google Shape;118;p20"/>
          <p:cNvSpPr/>
          <p:nvPr/>
        </p:nvSpPr>
        <p:spPr>
          <a:xfrm>
            <a:off x="228600" y="3741120"/>
            <a:ext cx="380052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tabLst>
                <a:tab pos="0" algn="l"/>
              </a:tabLst>
            </a:pPr>
            <a:r>
              <a:rPr lang="en" sz="1000" b="1" strike="noStrike" spc="-1">
                <a:solidFill>
                  <a:schemeClr val="dk1"/>
                </a:solidFill>
                <a:latin typeface="Hanken Grotesk"/>
                <a:ea typeface="Hanken Grotesk"/>
              </a:rPr>
              <a:t>CREDITS:</a:t>
            </a:r>
            <a:r>
              <a:rPr lang="en" sz="1000" b="0" strike="noStrike" spc="-1">
                <a:solidFill>
                  <a:schemeClr val="dk1"/>
                </a:solidFill>
                <a:latin typeface="Hanken Grotesk"/>
                <a:ea typeface="Hanken Grotesk"/>
              </a:rPr>
              <a:t> This presentation template was created by </a:t>
            </a:r>
            <a:r>
              <a:rPr lang="en" sz="1000" b="1" u="sng" strike="noStrike" spc="-1">
                <a:solidFill>
                  <a:schemeClr val="dk1"/>
                </a:solidFill>
                <a:uFillTx/>
                <a:latin typeface="Hanken Grotesk"/>
                <a:ea typeface="Hanken Grotesk"/>
                <a:hlinkClick r:id="rId3"/>
              </a:rPr>
              <a:t>Slidesgo</a:t>
            </a:r>
            <a:r>
              <a:rPr lang="en" sz="1000" b="0" strike="noStrike" spc="-1">
                <a:solidFill>
                  <a:schemeClr val="dk1"/>
                </a:solidFill>
                <a:latin typeface="Hanken Grotesk"/>
                <a:ea typeface="Hanken Grotesk"/>
              </a:rPr>
              <a:t>, and includes icons, infographics &amp; images by </a:t>
            </a:r>
            <a:r>
              <a:rPr lang="en" sz="1000" b="1" u="sng" strike="noStrike" spc="-1">
                <a:solidFill>
                  <a:schemeClr val="dk1"/>
                </a:solidFill>
                <a:uFillTx/>
                <a:latin typeface="Hanken Grotesk"/>
                <a:ea typeface="Hanken Grotesk"/>
                <a:hlinkClick r:id="rId4"/>
              </a:rPr>
              <a:t>Freepik</a:t>
            </a:r>
            <a:r>
              <a:rPr lang="en" sz="1000" b="0" strike="noStrike" spc="-1">
                <a:solidFill>
                  <a:schemeClr val="dk1"/>
                </a:solidFill>
                <a:latin typeface="Hanken Grotesk"/>
                <a:ea typeface="Hanken Grotesk"/>
              </a:rPr>
              <a:t> </a:t>
            </a:r>
            <a:endParaRPr lang="en-US" sz="1000" b="0" strike="noStrike" spc="-1">
              <a:solidFill>
                <a:srgbClr val="000000"/>
              </a:solidFill>
              <a:latin typeface="OpenSymbol"/>
            </a:endParaRPr>
          </a:p>
        </p:txBody>
      </p:sp>
      <p:sp>
        <p:nvSpPr>
          <p:cNvPr id="4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234720" y="1525680"/>
            <a:ext cx="4980960" cy="3389040"/>
          </a:xfrm>
          <a:prstGeom prst="rect">
            <a:avLst/>
          </a:prstGeom>
          <a:noFill/>
          <a:ln w="0">
            <a:noFill/>
          </a:ln>
        </p:spPr>
        <p:txBody>
          <a:bodyPr lIns="91440" tIns="91440" rIns="91440" bIns="91440" anchor="b">
            <a:noAutofit/>
          </a:bodyPr>
          <a:lstStyle/>
          <a:p>
            <a:pPr indent="0">
              <a:buNone/>
            </a:pPr>
            <a:r>
              <a:rPr lang="fr-FR" sz="5200" b="0" strike="noStrike" spc="-1">
                <a:solidFill>
                  <a:schemeClr val="dk1"/>
                </a:solidFill>
                <a:latin typeface="Arial"/>
              </a:rPr>
              <a:t>Click to edit the title text format</a:t>
            </a:r>
          </a:p>
        </p:txBody>
      </p:sp>
      <p:sp>
        <p:nvSpPr>
          <p:cNvPr id="47" name="PlaceHolder 2"/>
          <p:cNvSpPr>
            <a:spLocks noGrp="1"/>
          </p:cNvSpPr>
          <p:nvPr>
            <p:ph type="title"/>
          </p:nvPr>
        </p:nvSpPr>
        <p:spPr>
          <a:xfrm>
            <a:off x="234720" y="215640"/>
            <a:ext cx="2376000" cy="540000"/>
          </a:xfrm>
          <a:prstGeom prst="rect">
            <a:avLst/>
          </a:prstGeom>
          <a:noFill/>
          <a:ln w="0">
            <a:noFill/>
          </a:ln>
        </p:spPr>
        <p:txBody>
          <a:bodyPr lIns="91440" tIns="91440" rIns="91440" bIns="91440" anchor="ctr">
            <a:noAutofit/>
          </a:bodyPr>
          <a:lstStyle/>
          <a:p>
            <a:pPr indent="0">
              <a:lnSpc>
                <a:spcPct val="100000"/>
              </a:lnSpc>
              <a:buNone/>
            </a:pPr>
            <a:r>
              <a:rPr lang="fr-FR" sz="3500" b="0" strike="noStrike" spc="-1">
                <a:solidFill>
                  <a:schemeClr val="dk1"/>
                </a:solidFill>
                <a:latin typeface="Unbounded Medium"/>
                <a:ea typeface="Unbounded Medium"/>
              </a:rPr>
              <a:t>xx%</a:t>
            </a:r>
            <a:endParaRPr lang="fr-FR" sz="3500" b="0" strike="noStrike" spc="-1">
              <a:solidFill>
                <a:schemeClr val="dk1"/>
              </a:solidFill>
              <a:latin typeface="Arial"/>
            </a:endParaRPr>
          </a:p>
        </p:txBody>
      </p:sp>
      <p:sp>
        <p:nvSpPr>
          <p:cNvPr id="48" name="Google Shape;17;p3"/>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 name="PlaceHolder 3"/>
          <p:cNvSpPr>
            <a:spLocks noGrp="1"/>
          </p:cNvSpPr>
          <p:nvPr>
            <p:ph type="body"/>
          </p:nvPr>
        </p:nvSpPr>
        <p:spPr>
          <a:xfrm>
            <a:off x="5716080" y="0"/>
            <a:ext cx="3427920" cy="3988440"/>
          </a:xfrm>
          <a:prstGeom prst="rect">
            <a:avLst/>
          </a:prstGeom>
          <a:noFill/>
          <a:ln w="0">
            <a:noFill/>
          </a:ln>
        </p:spPr>
        <p:txBody>
          <a:bodyPr lIns="90000" tIns="45000" rIns="90000" bIns="45000" anchor="t">
            <a:normAutofit fontScale="87222" lnSpcReduction="1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0" name="Google Shape;120;p21"/>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52" name="PlaceHolder 2"/>
          <p:cNvSpPr>
            <a:spLocks noGrp="1"/>
          </p:cNvSpPr>
          <p:nvPr>
            <p:ph type="body"/>
          </p:nvPr>
        </p:nvSpPr>
        <p:spPr>
          <a:xfrm>
            <a:off x="720000" y="1152360"/>
            <a:ext cx="770364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
        <p:nvSpPr>
          <p:cNvPr id="53" name="Google Shape;22;p4"/>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6" name="PlaceHolder 1"/>
          <p:cNvSpPr>
            <a:spLocks noGrp="1"/>
          </p:cNvSpPr>
          <p:nvPr>
            <p:ph type="body"/>
          </p:nvPr>
        </p:nvSpPr>
        <p:spPr>
          <a:xfrm>
            <a:off x="360" y="943560"/>
            <a:ext cx="9143640" cy="2488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57" name="PlaceHolder 2"/>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58" name="Google Shape;30;p5"/>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228600" y="22860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63" name="Google Shape;33;p6"/>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5"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66"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67"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fontScale="93333"/>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68" name="Google Shape;38;p7"/>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
        <p:nvSpPr>
          <p:cNvPr id="70" name="Google Shape;41;p8"/>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72" name="Google Shape;46;p9"/>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dk1"/>
                </a:solidFill>
                <a:latin typeface="Unbounded Medium"/>
                <a:ea typeface="Unbounded Medium"/>
              </a:rPr>
              <a:t>xx%</a:t>
            </a:r>
            <a:endParaRPr lang="fr-FR" sz="6000" b="0" strike="noStrike" spc="-1">
              <a:solidFill>
                <a:schemeClr val="dk1"/>
              </a:solidFill>
              <a:latin typeface="Arial"/>
            </a:endParaRPr>
          </a:p>
        </p:txBody>
      </p:sp>
      <p:sp>
        <p:nvSpPr>
          <p:cNvPr id="6" name="Google Shape;53;p11"/>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3"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74" name="PlaceHolder 2"/>
          <p:cNvSpPr>
            <a:spLocks noGrp="1"/>
          </p:cNvSpPr>
          <p:nvPr>
            <p:ph type="title"/>
          </p:nvPr>
        </p:nvSpPr>
        <p:spPr>
          <a:xfrm>
            <a:off x="228600" y="4549680"/>
            <a:ext cx="3658320" cy="365040"/>
          </a:xfrm>
          <a:prstGeom prst="rect">
            <a:avLst/>
          </a:prstGeom>
          <a:solidFill>
            <a:schemeClr val="dk1"/>
          </a:solidFill>
          <a:ln w="0">
            <a:noFill/>
          </a:ln>
        </p:spPr>
        <p:txBody>
          <a:bodyPr lIns="91440" tIns="91440" rIns="91440" bIns="91440" anchor="t">
            <a:noAutofit/>
          </a:bodyPr>
          <a:lstStyle/>
          <a:p>
            <a:pPr indent="0">
              <a:buNone/>
            </a:pPr>
            <a:r>
              <a:rPr lang="fr-FR" sz="1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5" name="Google Shape;126;p24"/>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7" name="Google Shape;129;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8"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79"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 name="Google Shape;56;p13"/>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 name="PlaceHolder 1"/>
          <p:cNvSpPr>
            <a:spLocks noGrp="1"/>
          </p:cNvSpPr>
          <p:nvPr>
            <p:ph type="body"/>
          </p:nvPr>
        </p:nvSpPr>
        <p:spPr>
          <a:xfrm>
            <a:off x="5721840" y="0"/>
            <a:ext cx="3427920" cy="5143320"/>
          </a:xfrm>
          <a:prstGeom prst="rect">
            <a:avLst/>
          </a:prstGeom>
          <a:noFill/>
          <a:ln w="0">
            <a:noFill/>
          </a:ln>
        </p:spPr>
        <p:txBody>
          <a:bodyPr lIns="90000" tIns="45000" rIns="90000" bIns="45000" anchor="t">
            <a:normAutofit fontScale="93333"/>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9" name="PlaceHolder 2"/>
          <p:cNvSpPr>
            <a:spLocks noGrp="1"/>
          </p:cNvSpPr>
          <p:nvPr>
            <p:ph type="title"/>
          </p:nvPr>
        </p:nvSpPr>
        <p:spPr>
          <a:xfrm>
            <a:off x="228600" y="221040"/>
            <a:ext cx="549288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
        <p:nvSpPr>
          <p:cNvPr id="10" name="PlaceHolder 3"/>
          <p:cNvSpPr>
            <a:spLocks noGrp="1"/>
          </p:cNvSpPr>
          <p:nvPr>
            <p:ph type="title"/>
          </p:nvPr>
        </p:nvSpPr>
        <p:spPr>
          <a:xfrm>
            <a:off x="228600" y="1454040"/>
            <a:ext cx="1085400" cy="430560"/>
          </a:xfrm>
          <a:prstGeom prst="rect">
            <a:avLst/>
          </a:prstGeom>
          <a:noFill/>
          <a:ln w="0">
            <a:noFill/>
          </a:ln>
        </p:spPr>
        <p:txBody>
          <a:bodyPr lIns="91440" tIns="91440" rIns="91440" bIns="91440" anchor="b">
            <a:noAutofit/>
          </a:bodyPr>
          <a:lstStyle/>
          <a:p>
            <a:pPr indent="0">
              <a:lnSpc>
                <a:spcPct val="100000"/>
              </a:lnSpc>
              <a:buNone/>
            </a:pPr>
            <a:r>
              <a:rPr lang="fr-FR" sz="2500" b="0" strike="noStrike" spc="-1">
                <a:solidFill>
                  <a:schemeClr val="dk1"/>
                </a:solidFill>
                <a:latin typeface="Unbounded Medium"/>
                <a:ea typeface="Unbounded Medium"/>
              </a:rPr>
              <a:t>xx%</a:t>
            </a:r>
            <a:endParaRPr lang="fr-FR" sz="2500" b="0" strike="noStrike" spc="-1">
              <a:solidFill>
                <a:schemeClr val="dk1"/>
              </a:solidFill>
              <a:latin typeface="Arial"/>
            </a:endParaRPr>
          </a:p>
        </p:txBody>
      </p:sp>
      <p:sp>
        <p:nvSpPr>
          <p:cNvPr id="11" name="PlaceHolder 4"/>
          <p:cNvSpPr>
            <a:spLocks noGrp="1"/>
          </p:cNvSpPr>
          <p:nvPr>
            <p:ph type="title"/>
          </p:nvPr>
        </p:nvSpPr>
        <p:spPr>
          <a:xfrm>
            <a:off x="2886840" y="1454040"/>
            <a:ext cx="1085400" cy="430560"/>
          </a:xfrm>
          <a:prstGeom prst="rect">
            <a:avLst/>
          </a:prstGeom>
          <a:noFill/>
          <a:ln w="0">
            <a:noFill/>
          </a:ln>
        </p:spPr>
        <p:txBody>
          <a:bodyPr lIns="91440" tIns="91440" rIns="91440" bIns="91440" anchor="b">
            <a:noAutofit/>
          </a:bodyPr>
          <a:lstStyle/>
          <a:p>
            <a:pPr indent="0">
              <a:lnSpc>
                <a:spcPct val="100000"/>
              </a:lnSpc>
              <a:buNone/>
            </a:pPr>
            <a:r>
              <a:rPr lang="fr-FR" sz="2500" b="0" strike="noStrike" spc="-1">
                <a:solidFill>
                  <a:schemeClr val="dk1"/>
                </a:solidFill>
                <a:latin typeface="Unbounded Medium"/>
                <a:ea typeface="Unbounded Medium"/>
              </a:rPr>
              <a:t>xx%</a:t>
            </a:r>
            <a:endParaRPr lang="fr-FR" sz="2500" b="0" strike="noStrike" spc="-1">
              <a:solidFill>
                <a:schemeClr val="dk1"/>
              </a:solidFill>
              <a:latin typeface="Arial"/>
            </a:endParaRPr>
          </a:p>
        </p:txBody>
      </p:sp>
      <p:sp>
        <p:nvSpPr>
          <p:cNvPr id="12" name="PlaceHolder 5"/>
          <p:cNvSpPr>
            <a:spLocks noGrp="1"/>
          </p:cNvSpPr>
          <p:nvPr>
            <p:ph type="title"/>
          </p:nvPr>
        </p:nvSpPr>
        <p:spPr>
          <a:xfrm>
            <a:off x="228600" y="2717280"/>
            <a:ext cx="1085400" cy="430560"/>
          </a:xfrm>
          <a:prstGeom prst="rect">
            <a:avLst/>
          </a:prstGeom>
          <a:noFill/>
          <a:ln w="0">
            <a:noFill/>
          </a:ln>
        </p:spPr>
        <p:txBody>
          <a:bodyPr lIns="91440" tIns="91440" rIns="91440" bIns="91440" anchor="b">
            <a:noAutofit/>
          </a:bodyPr>
          <a:lstStyle/>
          <a:p>
            <a:pPr indent="0">
              <a:lnSpc>
                <a:spcPct val="100000"/>
              </a:lnSpc>
              <a:buNone/>
            </a:pPr>
            <a:r>
              <a:rPr lang="fr-FR" sz="2500" b="0" strike="noStrike" spc="-1">
                <a:solidFill>
                  <a:schemeClr val="dk1"/>
                </a:solidFill>
                <a:latin typeface="Unbounded Medium"/>
                <a:ea typeface="Unbounded Medium"/>
              </a:rPr>
              <a:t>xx%</a:t>
            </a:r>
            <a:endParaRPr lang="fr-FR" sz="2500" b="0" strike="noStrike" spc="-1">
              <a:solidFill>
                <a:schemeClr val="dk1"/>
              </a:solidFill>
              <a:latin typeface="Arial"/>
            </a:endParaRPr>
          </a:p>
        </p:txBody>
      </p:sp>
      <p:sp>
        <p:nvSpPr>
          <p:cNvPr id="13" name="PlaceHolder 6"/>
          <p:cNvSpPr>
            <a:spLocks noGrp="1"/>
          </p:cNvSpPr>
          <p:nvPr>
            <p:ph type="title"/>
          </p:nvPr>
        </p:nvSpPr>
        <p:spPr>
          <a:xfrm>
            <a:off x="2886840" y="2717280"/>
            <a:ext cx="1085400" cy="430560"/>
          </a:xfrm>
          <a:prstGeom prst="rect">
            <a:avLst/>
          </a:prstGeom>
          <a:noFill/>
          <a:ln w="0">
            <a:noFill/>
          </a:ln>
        </p:spPr>
        <p:txBody>
          <a:bodyPr lIns="91440" tIns="91440" rIns="91440" bIns="91440" anchor="b">
            <a:noAutofit/>
          </a:bodyPr>
          <a:lstStyle/>
          <a:p>
            <a:pPr indent="0">
              <a:lnSpc>
                <a:spcPct val="100000"/>
              </a:lnSpc>
              <a:buNone/>
            </a:pPr>
            <a:r>
              <a:rPr lang="fr-FR" sz="2500" b="0" strike="noStrike" spc="-1">
                <a:solidFill>
                  <a:schemeClr val="dk1"/>
                </a:solidFill>
                <a:latin typeface="Unbounded Medium"/>
                <a:ea typeface="Unbounded Medium"/>
              </a:rPr>
              <a:t>xx%</a:t>
            </a:r>
            <a:endParaRPr lang="fr-FR" sz="2500" b="0" strike="noStrike" spc="-1">
              <a:solidFill>
                <a:schemeClr val="dk1"/>
              </a:solidFill>
              <a:latin typeface="Arial"/>
            </a:endParaRPr>
          </a:p>
        </p:txBody>
      </p:sp>
      <p:sp>
        <p:nvSpPr>
          <p:cNvPr id="14" name="PlaceHolder 7"/>
          <p:cNvSpPr>
            <a:spLocks noGrp="1"/>
          </p:cNvSpPr>
          <p:nvPr>
            <p:ph type="title"/>
          </p:nvPr>
        </p:nvSpPr>
        <p:spPr>
          <a:xfrm>
            <a:off x="228600" y="3980160"/>
            <a:ext cx="1085400" cy="430560"/>
          </a:xfrm>
          <a:prstGeom prst="rect">
            <a:avLst/>
          </a:prstGeom>
          <a:noFill/>
          <a:ln w="0">
            <a:noFill/>
          </a:ln>
        </p:spPr>
        <p:txBody>
          <a:bodyPr lIns="91440" tIns="91440" rIns="91440" bIns="91440" anchor="b">
            <a:noAutofit/>
          </a:bodyPr>
          <a:lstStyle/>
          <a:p>
            <a:pPr indent="0">
              <a:lnSpc>
                <a:spcPct val="100000"/>
              </a:lnSpc>
              <a:buNone/>
            </a:pPr>
            <a:r>
              <a:rPr lang="fr-FR" sz="2500" b="0" strike="noStrike" spc="-1">
                <a:solidFill>
                  <a:schemeClr val="dk1"/>
                </a:solidFill>
                <a:latin typeface="Unbounded Medium"/>
                <a:ea typeface="Unbounded Medium"/>
              </a:rPr>
              <a:t>xx%</a:t>
            </a:r>
            <a:endParaRPr lang="fr-FR" sz="2500" b="0" strike="noStrike" spc="-1">
              <a:solidFill>
                <a:schemeClr val="dk1"/>
              </a:solidFill>
              <a:latin typeface="Arial"/>
            </a:endParaRPr>
          </a:p>
        </p:txBody>
      </p:sp>
      <p:sp>
        <p:nvSpPr>
          <p:cNvPr id="15" name="PlaceHolder 8"/>
          <p:cNvSpPr>
            <a:spLocks noGrp="1"/>
          </p:cNvSpPr>
          <p:nvPr>
            <p:ph type="title"/>
          </p:nvPr>
        </p:nvSpPr>
        <p:spPr>
          <a:xfrm>
            <a:off x="2886840" y="3980160"/>
            <a:ext cx="1085400" cy="430560"/>
          </a:xfrm>
          <a:prstGeom prst="rect">
            <a:avLst/>
          </a:prstGeom>
          <a:noFill/>
          <a:ln w="0">
            <a:noFill/>
          </a:ln>
        </p:spPr>
        <p:txBody>
          <a:bodyPr lIns="91440" tIns="91440" rIns="91440" bIns="91440" anchor="b">
            <a:noAutofit/>
          </a:bodyPr>
          <a:lstStyle/>
          <a:p>
            <a:pPr indent="0">
              <a:lnSpc>
                <a:spcPct val="100000"/>
              </a:lnSpc>
              <a:buNone/>
            </a:pPr>
            <a:r>
              <a:rPr lang="fr-FR" sz="2500" b="0" strike="noStrike" spc="-1">
                <a:solidFill>
                  <a:schemeClr val="dk1"/>
                </a:solidFill>
                <a:latin typeface="Unbounded Medium"/>
                <a:ea typeface="Unbounded Medium"/>
              </a:rPr>
              <a:t>xx%</a:t>
            </a:r>
            <a:endParaRPr lang="fr-FR" sz="25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228600" y="393480"/>
            <a:ext cx="3453120" cy="271512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sp>
        <p:nvSpPr>
          <p:cNvPr id="17" name="Google Shape;74;p14"/>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3710160" y="422640"/>
            <a:ext cx="5204520" cy="1932120"/>
          </a:xfrm>
          <a:prstGeom prst="rect">
            <a:avLst/>
          </a:prstGeom>
          <a:noFill/>
          <a:ln w="0">
            <a:noFill/>
          </a:ln>
        </p:spPr>
        <p:txBody>
          <a:bodyPr lIns="91440" tIns="91440" rIns="91440" bIns="91440" anchor="b">
            <a:noAutofit/>
          </a:bodyPr>
          <a:lstStyle/>
          <a:p>
            <a:pPr indent="0">
              <a:buNone/>
            </a:pPr>
            <a:r>
              <a:rPr lang="fr-FR" sz="2600" b="0" strike="noStrike" spc="-1">
                <a:solidFill>
                  <a:schemeClr val="dk1"/>
                </a:solidFill>
                <a:latin typeface="Arial"/>
              </a:rPr>
              <a:t>Click to edit the title text format</a:t>
            </a:r>
          </a:p>
        </p:txBody>
      </p:sp>
      <p:sp>
        <p:nvSpPr>
          <p:cNvPr id="20" name="PlaceHolder 2"/>
          <p:cNvSpPr>
            <a:spLocks noGrp="1"/>
          </p:cNvSpPr>
          <p:nvPr>
            <p:ph type="body"/>
          </p:nvPr>
        </p:nvSpPr>
        <p:spPr>
          <a:xfrm>
            <a:off x="3710520" y="2355480"/>
            <a:ext cx="5204520" cy="23223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21" name="PlaceHolder 3"/>
          <p:cNvSpPr>
            <a:spLocks noGrp="1"/>
          </p:cNvSpPr>
          <p:nvPr>
            <p:ph type="body"/>
          </p:nvPr>
        </p:nvSpPr>
        <p:spPr>
          <a:xfrm>
            <a:off x="0" y="0"/>
            <a:ext cx="3427920" cy="5143320"/>
          </a:xfrm>
          <a:prstGeom prst="rect">
            <a:avLst/>
          </a:prstGeom>
          <a:noFill/>
          <a:ln w="0">
            <a:noFill/>
          </a:ln>
        </p:spPr>
        <p:txBody>
          <a:bodyPr lIns="90000" tIns="45000" rIns="90000" bIns="45000" anchor="t">
            <a:normAutofit fontScale="93333"/>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2" name="Google Shape;79;p15"/>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228600" y="4342320"/>
            <a:ext cx="363960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24" name="Google Shape;82;p16"/>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3308760" y="3057120"/>
            <a:ext cx="252504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Unbounded Medium"/>
                <a:ea typeface="Unbounded Medium"/>
              </a:rPr>
              <a:t>xx%</a:t>
            </a:r>
            <a:endParaRPr lang="fr-FR" sz="2000" b="0" strike="noStrike" spc="-1">
              <a:solidFill>
                <a:schemeClr val="dk1"/>
              </a:solidFill>
              <a:latin typeface="Arial"/>
            </a:endParaRPr>
          </a:p>
        </p:txBody>
      </p:sp>
      <p:sp>
        <p:nvSpPr>
          <p:cNvPr id="26" name="PlaceHolder 2"/>
          <p:cNvSpPr>
            <a:spLocks noGrp="1"/>
          </p:cNvSpPr>
          <p:nvPr>
            <p:ph type="title"/>
          </p:nvPr>
        </p:nvSpPr>
        <p:spPr>
          <a:xfrm>
            <a:off x="243360" y="3057120"/>
            <a:ext cx="252504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Unbounded Medium"/>
                <a:ea typeface="Unbounded Medium"/>
              </a:rPr>
              <a:t>xx%</a:t>
            </a:r>
            <a:endParaRPr lang="fr-FR" sz="2000" b="0" strike="noStrike" spc="-1">
              <a:solidFill>
                <a:schemeClr val="dk1"/>
              </a:solidFill>
              <a:latin typeface="Arial"/>
            </a:endParaRPr>
          </a:p>
        </p:txBody>
      </p:sp>
      <p:sp>
        <p:nvSpPr>
          <p:cNvPr id="27" name="PlaceHolder 3"/>
          <p:cNvSpPr>
            <a:spLocks noGrp="1"/>
          </p:cNvSpPr>
          <p:nvPr>
            <p:ph type="title"/>
          </p:nvPr>
        </p:nvSpPr>
        <p:spPr>
          <a:xfrm>
            <a:off x="6375240" y="3057120"/>
            <a:ext cx="252504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Unbounded Medium"/>
                <a:ea typeface="Unbounded Medium"/>
              </a:rPr>
              <a:t>xx%</a:t>
            </a:r>
            <a:endParaRPr lang="fr-FR" sz="2000" b="0" strike="noStrike" spc="-1">
              <a:solidFill>
                <a:schemeClr val="dk1"/>
              </a:solidFill>
              <a:latin typeface="Arial"/>
            </a:endParaRPr>
          </a:p>
        </p:txBody>
      </p:sp>
      <p:sp>
        <p:nvSpPr>
          <p:cNvPr id="28" name="PlaceHolder 4"/>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29" name="Google Shape;91;p17"/>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228600" y="22860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31" name="PlaceHolder 2"/>
          <p:cNvSpPr>
            <a:spLocks noGrp="1"/>
          </p:cNvSpPr>
          <p:nvPr>
            <p:ph type="title"/>
          </p:nvPr>
        </p:nvSpPr>
        <p:spPr>
          <a:xfrm>
            <a:off x="6534360" y="3912480"/>
            <a:ext cx="238068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Unbounded Medium"/>
                <a:ea typeface="Unbounded Medium"/>
              </a:rPr>
              <a:t>xx%</a:t>
            </a:r>
            <a:endParaRPr lang="fr-FR" sz="2000" b="0" strike="noStrike" spc="-1">
              <a:solidFill>
                <a:schemeClr val="dk1"/>
              </a:solidFill>
              <a:latin typeface="Arial"/>
            </a:endParaRPr>
          </a:p>
        </p:txBody>
      </p:sp>
      <p:sp>
        <p:nvSpPr>
          <p:cNvPr id="32" name="PlaceHolder 3"/>
          <p:cNvSpPr>
            <a:spLocks noGrp="1"/>
          </p:cNvSpPr>
          <p:nvPr>
            <p:ph type="title"/>
          </p:nvPr>
        </p:nvSpPr>
        <p:spPr>
          <a:xfrm>
            <a:off x="6534360" y="2184480"/>
            <a:ext cx="238068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Unbounded Medium"/>
                <a:ea typeface="Unbounded Medium"/>
              </a:rPr>
              <a:t>xx%</a:t>
            </a:r>
            <a:endParaRPr lang="fr-FR" sz="2000" b="0" strike="noStrike" spc="-1">
              <a:solidFill>
                <a:schemeClr val="dk1"/>
              </a:solidFill>
              <a:latin typeface="Arial"/>
            </a:endParaRPr>
          </a:p>
        </p:txBody>
      </p:sp>
      <p:sp>
        <p:nvSpPr>
          <p:cNvPr id="33" name="PlaceHolder 4"/>
          <p:cNvSpPr>
            <a:spLocks noGrp="1"/>
          </p:cNvSpPr>
          <p:nvPr>
            <p:ph type="title"/>
          </p:nvPr>
        </p:nvSpPr>
        <p:spPr>
          <a:xfrm>
            <a:off x="3383640" y="2184840"/>
            <a:ext cx="237672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Unbounded Medium"/>
                <a:ea typeface="Unbounded Medium"/>
              </a:rPr>
              <a:t>xx%</a:t>
            </a:r>
            <a:endParaRPr lang="fr-FR" sz="2000" b="0" strike="noStrike" spc="-1">
              <a:solidFill>
                <a:schemeClr val="dk1"/>
              </a:solidFill>
              <a:latin typeface="Arial"/>
            </a:endParaRPr>
          </a:p>
        </p:txBody>
      </p:sp>
      <p:sp>
        <p:nvSpPr>
          <p:cNvPr id="34" name="PlaceHolder 5"/>
          <p:cNvSpPr>
            <a:spLocks noGrp="1"/>
          </p:cNvSpPr>
          <p:nvPr>
            <p:ph type="title"/>
          </p:nvPr>
        </p:nvSpPr>
        <p:spPr>
          <a:xfrm>
            <a:off x="3381480" y="3912480"/>
            <a:ext cx="238068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Unbounded Medium"/>
                <a:ea typeface="Unbounded Medium"/>
              </a:rPr>
              <a:t>xx%</a:t>
            </a:r>
            <a:endParaRPr lang="fr-FR" sz="2000" b="0" strike="noStrike" spc="-1">
              <a:solidFill>
                <a:schemeClr val="dk1"/>
              </a:solidFill>
              <a:latin typeface="Arial"/>
            </a:endParaRPr>
          </a:p>
        </p:txBody>
      </p:sp>
      <p:sp>
        <p:nvSpPr>
          <p:cNvPr id="35" name="PlaceHolder 6"/>
          <p:cNvSpPr>
            <a:spLocks noGrp="1"/>
          </p:cNvSpPr>
          <p:nvPr>
            <p:ph type="title"/>
          </p:nvPr>
        </p:nvSpPr>
        <p:spPr>
          <a:xfrm>
            <a:off x="228600" y="2184480"/>
            <a:ext cx="238068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Unbounded Medium"/>
                <a:ea typeface="Unbounded Medium"/>
              </a:rPr>
              <a:t>xx%</a:t>
            </a:r>
            <a:endParaRPr lang="fr-FR" sz="2000" b="0" strike="noStrike" spc="-1">
              <a:solidFill>
                <a:schemeClr val="dk1"/>
              </a:solidFill>
              <a:latin typeface="Arial"/>
            </a:endParaRPr>
          </a:p>
        </p:txBody>
      </p:sp>
      <p:sp>
        <p:nvSpPr>
          <p:cNvPr id="36" name="PlaceHolder 7"/>
          <p:cNvSpPr>
            <a:spLocks noGrp="1"/>
          </p:cNvSpPr>
          <p:nvPr>
            <p:ph type="title"/>
          </p:nvPr>
        </p:nvSpPr>
        <p:spPr>
          <a:xfrm>
            <a:off x="228600" y="3912480"/>
            <a:ext cx="238068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Unbounded Medium"/>
                <a:ea typeface="Unbounded Medium"/>
              </a:rPr>
              <a:t>xx%</a:t>
            </a:r>
            <a:endParaRPr lang="fr-FR" sz="2000" b="0" strike="noStrike" spc="-1">
              <a:solidFill>
                <a:schemeClr val="dk1"/>
              </a:solidFill>
              <a:latin typeface="Arial"/>
            </a:endParaRPr>
          </a:p>
        </p:txBody>
      </p:sp>
      <p:sp>
        <p:nvSpPr>
          <p:cNvPr id="37" name="Google Shape;106;p18"/>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Google Shape;136;p26"/>
          <p:cNvPicPr/>
          <p:nvPr/>
        </p:nvPicPr>
        <p:blipFill>
          <a:blip r:embed="rId2"/>
          <a:srcRect t="35050" r="2722" b="17555"/>
          <a:stretch/>
        </p:blipFill>
        <p:spPr>
          <a:xfrm flipH="1">
            <a:off x="360" y="2655000"/>
            <a:ext cx="9143640" cy="2488320"/>
          </a:xfrm>
          <a:prstGeom prst="rect">
            <a:avLst/>
          </a:prstGeom>
          <a:ln w="0">
            <a:noFill/>
          </a:ln>
        </p:spPr>
      </p:pic>
      <p:sp>
        <p:nvSpPr>
          <p:cNvPr id="2" name="Title 1"/>
          <p:cNvSpPr>
            <a:spLocks noGrp="1"/>
          </p:cNvSpPr>
          <p:nvPr>
            <p:ph type="title"/>
          </p:nvPr>
        </p:nvSpPr>
        <p:spPr>
          <a:xfrm>
            <a:off x="228599" y="661680"/>
            <a:ext cx="7282543" cy="898200"/>
          </a:xfrm>
        </p:spPr>
        <p:txBody>
          <a:bodyPr/>
          <a:lstStyle/>
          <a:p>
            <a:r>
              <a:rPr lang="en-IN" dirty="0" smtClean="0"/>
              <a:t>Cross-Platform Texting App</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19513" y="416689"/>
            <a:ext cx="5984112" cy="1200329"/>
          </a:xfrm>
          <a:prstGeom prst="rect">
            <a:avLst/>
          </a:prstGeom>
          <a:noFill/>
        </p:spPr>
        <p:txBody>
          <a:bodyPr wrap="square" rtlCol="0">
            <a:spAutoFit/>
          </a:bodyPr>
          <a:lstStyle/>
          <a:p>
            <a:r>
              <a:rPr lang="en-IN" dirty="0" smtClean="0"/>
              <a:t>WORKING OF THE APP</a:t>
            </a:r>
          </a:p>
          <a:p>
            <a:endParaRPr lang="en-IN" dirty="0"/>
          </a:p>
          <a:p>
            <a:endParaRPr lang="en-IN" dirty="0" smtClean="0"/>
          </a:p>
          <a:p>
            <a:r>
              <a:rPr lang="en-IN" dirty="0" smtClean="0"/>
              <a:t>1) Login page: </a:t>
            </a:r>
            <a:endParaRPr lang="en-IN"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917" y="1617018"/>
            <a:ext cx="1578101" cy="352648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1142" y="1617018"/>
            <a:ext cx="1578101" cy="3526482"/>
          </a:xfrm>
          <a:prstGeom prst="rect">
            <a:avLst/>
          </a:prstGeom>
        </p:spPr>
      </p:pic>
    </p:spTree>
    <p:extLst>
      <p:ext uri="{BB962C8B-B14F-4D97-AF65-F5344CB8AC3E}">
        <p14:creationId xmlns:p14="http://schemas.microsoft.com/office/powerpoint/2010/main" val="1429342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8101" y="775504"/>
            <a:ext cx="4664598" cy="369332"/>
          </a:xfrm>
          <a:prstGeom prst="rect">
            <a:avLst/>
          </a:prstGeom>
          <a:noFill/>
        </p:spPr>
        <p:txBody>
          <a:bodyPr wrap="square" rtlCol="0">
            <a:spAutoFit/>
          </a:bodyPr>
          <a:lstStyle/>
          <a:p>
            <a:r>
              <a:rPr lang="en-IN" dirty="0" smtClean="0"/>
              <a:t>2) Home page: </a:t>
            </a:r>
            <a:endParaRPr lang="en-IN"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9640" y="1144836"/>
            <a:ext cx="1710760" cy="3822928"/>
          </a:xfrm>
          <a:prstGeom prst="rect">
            <a:avLst/>
          </a:prstGeom>
        </p:spPr>
      </p:pic>
      <p:sp>
        <p:nvSpPr>
          <p:cNvPr id="4" name="TextBox 3"/>
          <p:cNvSpPr txBox="1"/>
          <p:nvPr/>
        </p:nvSpPr>
        <p:spPr>
          <a:xfrm>
            <a:off x="4826643" y="775504"/>
            <a:ext cx="3020992" cy="369332"/>
          </a:xfrm>
          <a:prstGeom prst="rect">
            <a:avLst/>
          </a:prstGeom>
          <a:noFill/>
        </p:spPr>
        <p:txBody>
          <a:bodyPr wrap="square" rtlCol="0">
            <a:spAutoFit/>
          </a:bodyPr>
          <a:lstStyle/>
          <a:p>
            <a:r>
              <a:rPr lang="en-IN" dirty="0" smtClean="0"/>
              <a:t>3) Texting:</a:t>
            </a:r>
            <a:endParaRPr lang="en-IN"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6137" y="1226916"/>
            <a:ext cx="1666627" cy="3724306"/>
          </a:xfrm>
          <a:prstGeom prst="rect">
            <a:avLst/>
          </a:prstGeom>
        </p:spPr>
      </p:pic>
    </p:spTree>
    <p:extLst>
      <p:ext uri="{BB962C8B-B14F-4D97-AF65-F5344CB8AC3E}">
        <p14:creationId xmlns:p14="http://schemas.microsoft.com/office/powerpoint/2010/main" val="2596615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6740" y="1794076"/>
            <a:ext cx="4629874" cy="1200329"/>
          </a:xfrm>
          <a:prstGeom prst="rect">
            <a:avLst/>
          </a:prstGeom>
          <a:noFill/>
        </p:spPr>
        <p:txBody>
          <a:bodyPr wrap="square" rtlCol="0">
            <a:spAutoFit/>
          </a:bodyPr>
          <a:lstStyle/>
          <a:p>
            <a:r>
              <a:rPr lang="en-IN" dirty="0" smtClean="0"/>
              <a:t>          Worked upon by : </a:t>
            </a:r>
          </a:p>
          <a:p>
            <a:endParaRPr lang="en-IN" dirty="0" smtClean="0"/>
          </a:p>
          <a:p>
            <a:r>
              <a:rPr lang="en-IN" dirty="0" err="1" smtClean="0"/>
              <a:t>R.Sashi</a:t>
            </a:r>
            <a:r>
              <a:rPr lang="en-IN" dirty="0" smtClean="0"/>
              <a:t> </a:t>
            </a:r>
            <a:r>
              <a:rPr lang="en-IN" dirty="0" err="1" smtClean="0"/>
              <a:t>Bhushan</a:t>
            </a:r>
            <a:r>
              <a:rPr lang="en-IN" dirty="0" smtClean="0"/>
              <a:t> 22BAI1293	</a:t>
            </a:r>
          </a:p>
          <a:p>
            <a:r>
              <a:rPr lang="en-IN" dirty="0" err="1" smtClean="0"/>
              <a:t>Lokesh</a:t>
            </a:r>
            <a:r>
              <a:rPr lang="en-IN" dirty="0" smtClean="0"/>
              <a:t> </a:t>
            </a:r>
            <a:r>
              <a:rPr lang="en-IN" dirty="0" err="1" smtClean="0"/>
              <a:t>chakka</a:t>
            </a:r>
            <a:r>
              <a:rPr lang="en-IN" dirty="0" smtClean="0"/>
              <a:t> 22BPS1135</a:t>
            </a:r>
            <a:endParaRPr lang="en-IN" dirty="0"/>
          </a:p>
        </p:txBody>
      </p:sp>
      <p:pic>
        <p:nvPicPr>
          <p:cNvPr id="3" name="Picture 2"/>
          <p:cNvPicPr>
            <a:picLocks noChangeAspect="1"/>
          </p:cNvPicPr>
          <p:nvPr/>
        </p:nvPicPr>
        <p:blipFill>
          <a:blip r:embed="rId2"/>
          <a:stretch>
            <a:fillRect/>
          </a:stretch>
        </p:blipFill>
        <p:spPr>
          <a:xfrm>
            <a:off x="0" y="3724601"/>
            <a:ext cx="5696745" cy="495369"/>
          </a:xfrm>
          <a:prstGeom prst="rect">
            <a:avLst/>
          </a:prstGeom>
        </p:spPr>
      </p:pic>
      <p:sp>
        <p:nvSpPr>
          <p:cNvPr id="4" name="TextBox 3"/>
          <p:cNvSpPr txBox="1"/>
          <p:nvPr/>
        </p:nvSpPr>
        <p:spPr>
          <a:xfrm>
            <a:off x="2500131" y="474563"/>
            <a:ext cx="4282633" cy="369332"/>
          </a:xfrm>
          <a:prstGeom prst="rect">
            <a:avLst/>
          </a:prstGeom>
          <a:noFill/>
        </p:spPr>
        <p:txBody>
          <a:bodyPr wrap="square" rtlCol="0">
            <a:spAutoFit/>
          </a:bodyPr>
          <a:lstStyle/>
          <a:p>
            <a:pPr algn="ctr"/>
            <a:r>
              <a:rPr lang="en-IN" dirty="0" smtClean="0"/>
              <a:t>THANK YOU</a:t>
            </a:r>
            <a:endParaRPr lang="en-IN" dirty="0"/>
          </a:p>
        </p:txBody>
      </p:sp>
    </p:spTree>
    <p:extLst>
      <p:ext uri="{BB962C8B-B14F-4D97-AF65-F5344CB8AC3E}">
        <p14:creationId xmlns:p14="http://schemas.microsoft.com/office/powerpoint/2010/main" val="834264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Google Shape;210;p30"/>
          <p:cNvPicPr/>
          <p:nvPr/>
        </p:nvPicPr>
        <p:blipFill>
          <a:blip r:embed="rId2"/>
          <a:srcRect l="27790" r="27785"/>
          <a:stretch/>
        </p:blipFill>
        <p:spPr>
          <a:xfrm>
            <a:off x="0" y="0"/>
            <a:ext cx="3427920" cy="5143320"/>
          </a:xfrm>
          <a:prstGeom prst="rect">
            <a:avLst/>
          </a:prstGeom>
          <a:ln w="0">
            <a:noFill/>
          </a:ln>
        </p:spPr>
      </p:pic>
      <p:sp>
        <p:nvSpPr>
          <p:cNvPr id="84" name="PlaceHolder 1"/>
          <p:cNvSpPr>
            <a:spLocks noGrp="1"/>
          </p:cNvSpPr>
          <p:nvPr>
            <p:ph type="title"/>
          </p:nvPr>
        </p:nvSpPr>
        <p:spPr>
          <a:xfrm>
            <a:off x="3714840" y="419040"/>
            <a:ext cx="5200200" cy="193320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600" b="0" strike="noStrike" spc="-1">
                <a:solidFill>
                  <a:schemeClr val="dk1"/>
                </a:solidFill>
                <a:latin typeface="Unbounded Medium"/>
                <a:ea typeface="Unbounded Medium"/>
              </a:rPr>
              <a:t>Introduction</a:t>
            </a:r>
            <a:endParaRPr lang="fr-FR" sz="2600" b="0" strike="noStrike" spc="-1">
              <a:solidFill>
                <a:schemeClr val="dk1"/>
              </a:solidFill>
              <a:latin typeface="Arial"/>
            </a:endParaRPr>
          </a:p>
        </p:txBody>
      </p:sp>
      <p:sp>
        <p:nvSpPr>
          <p:cNvPr id="85" name="PlaceHolder 2"/>
          <p:cNvSpPr>
            <a:spLocks noGrp="1"/>
          </p:cNvSpPr>
          <p:nvPr>
            <p:ph/>
          </p:nvPr>
        </p:nvSpPr>
        <p:spPr>
          <a:xfrm>
            <a:off x="3714840" y="2352600"/>
            <a:ext cx="5200200" cy="2323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This presentation outlines the features and functionality of a cross-platform chat application built with Flutter and Firebase. It highlights key components such as user authentication, real-time messaging capabilities, and a unique priority-setting feature aimed at enhancing user experience and communication.</a:t>
            </a:r>
            <a:endParaRPr lang="fr-FR" sz="1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237960" y="1523880"/>
            <a:ext cx="4981320" cy="33904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200" b="0" strike="noStrike" spc="-1">
                <a:solidFill>
                  <a:schemeClr val="dk1"/>
                </a:solidFill>
                <a:latin typeface="Unbounded Medium"/>
                <a:ea typeface="Unbounded Medium"/>
              </a:rPr>
              <a:t>Project Overview</a:t>
            </a:r>
            <a:endParaRPr lang="fr-FR" sz="5200" b="0" strike="noStrike" spc="-1">
              <a:solidFill>
                <a:schemeClr val="dk1"/>
              </a:solidFill>
              <a:latin typeface="Arial"/>
            </a:endParaRPr>
          </a:p>
        </p:txBody>
      </p:sp>
      <p:pic>
        <p:nvPicPr>
          <p:cNvPr id="87" name="Google Shape;203;p29"/>
          <p:cNvPicPr/>
          <p:nvPr/>
        </p:nvPicPr>
        <p:blipFill>
          <a:blip r:embed="rId2"/>
          <a:srcRect l="2079" t="5124" r="2070" b="5116"/>
          <a:stretch/>
        </p:blipFill>
        <p:spPr>
          <a:xfrm>
            <a:off x="5534652" y="202680"/>
            <a:ext cx="3427920" cy="3988440"/>
          </a:xfrm>
          <a:prstGeom prst="rect">
            <a:avLst/>
          </a:prstGeom>
          <a:ln w="0">
            <a:noFill/>
          </a:ln>
        </p:spPr>
      </p:pic>
      <p:sp>
        <p:nvSpPr>
          <p:cNvPr id="88" name="PlaceHolder 2"/>
          <p:cNvSpPr>
            <a:spLocks noGrp="1"/>
          </p:cNvSpPr>
          <p:nvPr>
            <p:ph type="subTitle"/>
          </p:nvPr>
        </p:nvSpPr>
        <p:spPr>
          <a:xfrm>
            <a:off x="5800680" y="4191120"/>
            <a:ext cx="3238200" cy="723600"/>
          </a:xfrm>
          <a:prstGeom prst="rect">
            <a:avLst/>
          </a:prstGeom>
          <a:noFill/>
          <a:ln w="0">
            <a:noFill/>
          </a:ln>
        </p:spPr>
        <p:txBody>
          <a:bodyPr lIns="91440" tIns="91440" rIns="91440" bIns="91440" anchor="b">
            <a:normAutofit/>
          </a:bodyPr>
          <a:lstStyle/>
          <a:p>
            <a:pPr algn="ctr"/>
            <a:endParaRPr lang="en-US" sz="1400" b="0" strike="noStrike" spc="-1" dirty="0">
              <a:solidFill>
                <a:schemeClr val="dk1"/>
              </a:solidFill>
              <a:latin typeface="Hanken Grotesk"/>
              <a:ea typeface="Hanken Grotesk"/>
            </a:endParaRPr>
          </a:p>
        </p:txBody>
      </p:sp>
      <p:sp>
        <p:nvSpPr>
          <p:cNvPr id="89" name="PlaceHolder 3"/>
          <p:cNvSpPr>
            <a:spLocks noGrp="1"/>
          </p:cNvSpPr>
          <p:nvPr>
            <p:ph type="title"/>
          </p:nvPr>
        </p:nvSpPr>
        <p:spPr>
          <a:xfrm>
            <a:off x="237960" y="219240"/>
            <a:ext cx="2371320" cy="54252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3500" b="0" strike="noStrike" spc="-1">
                <a:solidFill>
                  <a:schemeClr val="dk1"/>
                </a:solidFill>
                <a:latin typeface="Unbounded Medium"/>
                <a:ea typeface="Unbounded Medium"/>
              </a:rPr>
              <a:t>01</a:t>
            </a:r>
            <a:endParaRPr lang="fr-FR" sz="35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228600" y="390600"/>
            <a:ext cx="3457080" cy="27144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dirty="0">
                <a:solidFill>
                  <a:schemeClr val="dk1"/>
                </a:solidFill>
                <a:latin typeface="Unbounded Medium"/>
                <a:ea typeface="Unbounded Medium"/>
              </a:rPr>
              <a:t>Description of the Chat App</a:t>
            </a:r>
            <a:endParaRPr lang="fr-FR" sz="3200" b="0" strike="noStrike" spc="-1" dirty="0">
              <a:solidFill>
                <a:schemeClr val="dk1"/>
              </a:solidFill>
              <a:latin typeface="Arial"/>
            </a:endParaRPr>
          </a:p>
        </p:txBody>
      </p:sp>
      <p:sp>
        <p:nvSpPr>
          <p:cNvPr id="91" name="PlaceHolder 2"/>
          <p:cNvSpPr>
            <a:spLocks noGrp="1"/>
          </p:cNvSpPr>
          <p:nvPr>
            <p:ph type="subTitle"/>
          </p:nvPr>
        </p:nvSpPr>
        <p:spPr>
          <a:xfrm>
            <a:off x="3685680" y="1747800"/>
            <a:ext cx="5229000" cy="3314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Hanken Grotesk"/>
                <a:ea typeface="Hanken Grotesk"/>
              </a:rPr>
              <a:t>The chat application is designed to facilitate real-time communication across multiple platforms, including Android, iOS, and web. It integrates Firebase for backend services, ensuring secure authentication and reliable data storage. The app is tailored for both casual and professional use, enhancing productivity through efficient messaging.</a:t>
            </a:r>
            <a:endParaRPr lang="en-US" sz="1400" b="0" strike="noStrike" spc="-1" dirty="0">
              <a:solidFill>
                <a:srgbClr val="000000"/>
              </a:solidFill>
              <a:latin typeface="OpenSymbo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228600" y="390600"/>
            <a:ext cx="3457080" cy="27144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Unbounded Medium"/>
                <a:ea typeface="Unbounded Medium"/>
              </a:rPr>
              <a:t>Platforms Supported</a:t>
            </a:r>
            <a:endParaRPr lang="fr-FR" sz="3200" b="0" strike="noStrike" spc="-1">
              <a:solidFill>
                <a:schemeClr val="dk1"/>
              </a:solidFill>
              <a:latin typeface="Arial"/>
            </a:endParaRPr>
          </a:p>
        </p:txBody>
      </p:sp>
      <p:sp>
        <p:nvSpPr>
          <p:cNvPr id="93" name="PlaceHolder 2"/>
          <p:cNvSpPr>
            <a:spLocks noGrp="1"/>
          </p:cNvSpPr>
          <p:nvPr>
            <p:ph type="subTitle"/>
          </p:nvPr>
        </p:nvSpPr>
        <p:spPr>
          <a:xfrm>
            <a:off x="3562669" y="1828980"/>
            <a:ext cx="5229000" cy="3314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Hanken Grotesk"/>
                <a:ea typeface="Hanken Grotesk"/>
              </a:rPr>
              <a:t>This application is scaffolded for a wide range of platforms, including Android, iOS, web, Windows, macOS, and Linux. It leverages Flutter's capabilities to maintain a consistent user interface and experience across devices, thereby increasing its accessibility and user reach.</a:t>
            </a:r>
            <a:endParaRPr lang="en-US" sz="1400" b="0" strike="noStrike" spc="-1" dirty="0">
              <a:solidFill>
                <a:srgbClr val="000000"/>
              </a:solidFill>
              <a:latin typeface="OpenSymbol"/>
            </a:endParaRPr>
          </a:p>
        </p:txBody>
      </p:sp>
      <p:pic>
        <p:nvPicPr>
          <p:cNvPr id="1026" name="Picture 2" descr="Chatting and messaging. man and woman chatting on smartphone. hand holding  mobile phone with text messages. | Premium Vecto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1241" y="2102736"/>
            <a:ext cx="2309833" cy="2426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Google Shape;210;p30"/>
          <p:cNvPicPr/>
          <p:nvPr/>
        </p:nvPicPr>
        <p:blipFill>
          <a:blip r:embed="rId2"/>
          <a:srcRect l="27790" r="27785"/>
          <a:stretch/>
        </p:blipFill>
        <p:spPr>
          <a:xfrm>
            <a:off x="0" y="0"/>
            <a:ext cx="3427920" cy="5143320"/>
          </a:xfrm>
          <a:prstGeom prst="rect">
            <a:avLst/>
          </a:prstGeom>
          <a:ln w="0">
            <a:noFill/>
          </a:ln>
        </p:spPr>
      </p:pic>
      <p:sp>
        <p:nvSpPr>
          <p:cNvPr id="95" name="PlaceHolder 1"/>
          <p:cNvSpPr>
            <a:spLocks noGrp="1"/>
          </p:cNvSpPr>
          <p:nvPr>
            <p:ph type="title"/>
          </p:nvPr>
        </p:nvSpPr>
        <p:spPr>
          <a:xfrm>
            <a:off x="3714840" y="419040"/>
            <a:ext cx="5200200" cy="193320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600" b="0" strike="noStrike" spc="-1">
                <a:solidFill>
                  <a:schemeClr val="dk1"/>
                </a:solidFill>
                <a:latin typeface="Unbounded Medium"/>
                <a:ea typeface="Unbounded Medium"/>
              </a:rPr>
              <a:t>Use Case Scenarios</a:t>
            </a:r>
            <a:endParaRPr lang="fr-FR" sz="2600" b="0" strike="noStrike" spc="-1">
              <a:solidFill>
                <a:schemeClr val="dk1"/>
              </a:solidFill>
              <a:latin typeface="Arial"/>
            </a:endParaRPr>
          </a:p>
        </p:txBody>
      </p:sp>
      <p:sp>
        <p:nvSpPr>
          <p:cNvPr id="96" name="PlaceHolder 2"/>
          <p:cNvSpPr>
            <a:spLocks noGrp="1"/>
          </p:cNvSpPr>
          <p:nvPr>
            <p:ph/>
          </p:nvPr>
        </p:nvSpPr>
        <p:spPr>
          <a:xfrm>
            <a:off x="3714840" y="2352600"/>
            <a:ext cx="5200200" cy="2323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The chat application is ideal for various scenarios, including workplace communication, team collaboration, and emergency response coordination. With its secure authentication and real-time messaging capabilities, users can efficiently log in, send, and receive messages. The priority-setting feature allows users to triage messages effectively, ensuring timely responses and improved issue escalation.</a:t>
            </a:r>
            <a:endParaRPr lang="fr-FR" sz="1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353707" y="-524839"/>
            <a:ext cx="4981320" cy="33904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200" b="0" strike="noStrike" spc="-1" dirty="0">
                <a:solidFill>
                  <a:schemeClr val="dk1"/>
                </a:solidFill>
                <a:latin typeface="Unbounded Medium"/>
                <a:ea typeface="Unbounded Medium"/>
              </a:rPr>
              <a:t>Key Features</a:t>
            </a:r>
            <a:endParaRPr lang="fr-FR" sz="5200" b="0" strike="noStrike" spc="-1" dirty="0">
              <a:solidFill>
                <a:schemeClr val="dk1"/>
              </a:solidFill>
              <a:latin typeface="Arial"/>
            </a:endParaRPr>
          </a:p>
        </p:txBody>
      </p:sp>
      <p:pic>
        <p:nvPicPr>
          <p:cNvPr id="98" name="Google Shape;203;p29"/>
          <p:cNvPicPr/>
          <p:nvPr/>
        </p:nvPicPr>
        <p:blipFill>
          <a:blip r:embed="rId2"/>
          <a:srcRect l="2079" t="5124" r="2070" b="5116"/>
          <a:stretch/>
        </p:blipFill>
        <p:spPr>
          <a:xfrm>
            <a:off x="5716080" y="0"/>
            <a:ext cx="3427920" cy="3988440"/>
          </a:xfrm>
          <a:prstGeom prst="rect">
            <a:avLst/>
          </a:prstGeom>
          <a:ln w="0">
            <a:noFill/>
          </a:ln>
        </p:spPr>
      </p:pic>
      <p:sp>
        <p:nvSpPr>
          <p:cNvPr id="99" name="PlaceHolder 2"/>
          <p:cNvSpPr>
            <a:spLocks noGrp="1"/>
          </p:cNvSpPr>
          <p:nvPr>
            <p:ph type="subTitle"/>
          </p:nvPr>
        </p:nvSpPr>
        <p:spPr>
          <a:xfrm>
            <a:off x="5800680" y="4191120"/>
            <a:ext cx="3238200" cy="723600"/>
          </a:xfrm>
          <a:prstGeom prst="rect">
            <a:avLst/>
          </a:prstGeom>
          <a:noFill/>
          <a:ln w="0">
            <a:noFill/>
          </a:ln>
        </p:spPr>
        <p:txBody>
          <a:bodyPr lIns="91440" tIns="91440" rIns="91440" bIns="91440" anchor="b">
            <a:normAutofit/>
          </a:bodyPr>
          <a:lstStyle/>
          <a:p>
            <a:pPr algn="ctr"/>
            <a:endParaRPr lang="en-US" sz="1400" b="0" strike="noStrike" spc="-1">
              <a:solidFill>
                <a:schemeClr val="dk1"/>
              </a:solidFill>
              <a:latin typeface="Hanken Grotesk"/>
              <a:ea typeface="Hanken Grotesk"/>
            </a:endParaRPr>
          </a:p>
        </p:txBody>
      </p:sp>
      <p:sp>
        <p:nvSpPr>
          <p:cNvPr id="100" name="PlaceHolder 3"/>
          <p:cNvSpPr>
            <a:spLocks noGrp="1"/>
          </p:cNvSpPr>
          <p:nvPr>
            <p:ph type="title"/>
          </p:nvPr>
        </p:nvSpPr>
        <p:spPr>
          <a:xfrm>
            <a:off x="237960" y="219240"/>
            <a:ext cx="2371320" cy="54252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3500" b="0" strike="noStrike" spc="-1">
                <a:solidFill>
                  <a:schemeClr val="dk1"/>
                </a:solidFill>
                <a:latin typeface="Unbounded Medium"/>
                <a:ea typeface="Unbounded Medium"/>
              </a:rPr>
              <a:t>02</a:t>
            </a:r>
            <a:endParaRPr lang="fr-FR" sz="35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Google Shape;210;p30"/>
          <p:cNvPicPr/>
          <p:nvPr/>
        </p:nvPicPr>
        <p:blipFill>
          <a:blip r:embed="rId2"/>
          <a:srcRect l="27790" r="27785"/>
          <a:stretch/>
        </p:blipFill>
        <p:spPr>
          <a:xfrm>
            <a:off x="0" y="0"/>
            <a:ext cx="3427920" cy="5143320"/>
          </a:xfrm>
          <a:prstGeom prst="rect">
            <a:avLst/>
          </a:prstGeom>
          <a:ln w="0">
            <a:noFill/>
          </a:ln>
        </p:spPr>
      </p:pic>
      <p:sp>
        <p:nvSpPr>
          <p:cNvPr id="102" name="PlaceHolder 1"/>
          <p:cNvSpPr>
            <a:spLocks noGrp="1"/>
          </p:cNvSpPr>
          <p:nvPr>
            <p:ph type="title"/>
          </p:nvPr>
        </p:nvSpPr>
        <p:spPr>
          <a:xfrm>
            <a:off x="3714840" y="419040"/>
            <a:ext cx="5200200" cy="193320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600" b="0" strike="noStrike" spc="-1">
                <a:solidFill>
                  <a:schemeClr val="dk1"/>
                </a:solidFill>
                <a:latin typeface="Unbounded Medium"/>
                <a:ea typeface="Unbounded Medium"/>
              </a:rPr>
              <a:t>Authentication Mechanism</a:t>
            </a:r>
            <a:endParaRPr lang="fr-FR" sz="2600" b="0" strike="noStrike" spc="-1">
              <a:solidFill>
                <a:schemeClr val="dk1"/>
              </a:solidFill>
              <a:latin typeface="Arial"/>
            </a:endParaRPr>
          </a:p>
        </p:txBody>
      </p:sp>
      <p:sp>
        <p:nvSpPr>
          <p:cNvPr id="103" name="PlaceHolder 2"/>
          <p:cNvSpPr>
            <a:spLocks noGrp="1"/>
          </p:cNvSpPr>
          <p:nvPr>
            <p:ph/>
          </p:nvPr>
        </p:nvSpPr>
        <p:spPr>
          <a:xfrm>
            <a:off x="3714840" y="2352600"/>
            <a:ext cx="5200200" cy="2323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The app employs Firebase Authentication, providing a secure and streamlined process for user login and registration. This mechanism ensures that user credentials are protected while facilitating easy access to the chat functionality. By leveraging industry-standard authentication protocols, the app aims to maintain high security and user trust.</a:t>
            </a:r>
            <a:endParaRPr lang="fr-FR" sz="1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228600" y="390600"/>
            <a:ext cx="3457080" cy="27144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Unbounded Medium"/>
                <a:ea typeface="Unbounded Medium"/>
              </a:rPr>
              <a:t>Chat Functionality</a:t>
            </a:r>
            <a:endParaRPr lang="fr-FR" sz="3200" b="0" strike="noStrike" spc="-1">
              <a:solidFill>
                <a:schemeClr val="dk1"/>
              </a:solidFill>
              <a:latin typeface="Arial"/>
            </a:endParaRPr>
          </a:p>
        </p:txBody>
      </p:sp>
      <p:sp>
        <p:nvSpPr>
          <p:cNvPr id="105" name="PlaceHolder 2"/>
          <p:cNvSpPr>
            <a:spLocks noGrp="1"/>
          </p:cNvSpPr>
          <p:nvPr>
            <p:ph type="subTitle"/>
          </p:nvPr>
        </p:nvSpPr>
        <p:spPr>
          <a:xfrm>
            <a:off x="3685680" y="1629137"/>
            <a:ext cx="5229000" cy="3314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Hanken Grotesk"/>
                <a:ea typeface="Hanken Grotesk"/>
              </a:rPr>
              <a:t>The chat functionality is designed for real-time communication, leveraging Firebase for reliable message handling. Users can enjoy seamless conversations with a user-friendly interface that supports various chat features. The application updates messages instantly, making it an efficient tool for ongoing discussions, whether in personal or professional contexts.</a:t>
            </a:r>
            <a:endParaRPr lang="en-US" sz="1400" b="0" strike="noStrike" spc="-1" dirty="0">
              <a:solidFill>
                <a:srgbClr val="000000"/>
              </a:solidFill>
              <a:latin typeface="OpenSymbo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29137"/>
            <a:ext cx="3811530" cy="25410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TotalTime>
  <Words>362</Words>
  <Application>Microsoft Office PowerPoint</Application>
  <PresentationFormat>On-screen Show (16:9)</PresentationFormat>
  <Paragraphs>28</Paragraphs>
  <Slides>12</Slides>
  <Notes>0</Notes>
  <HiddenSlides>0</HiddenSlides>
  <MMClips>0</MMClips>
  <ScaleCrop>false</ScaleCrop>
  <HeadingPairs>
    <vt:vector size="6" baseType="variant">
      <vt:variant>
        <vt:lpstr>Fonts Used</vt:lpstr>
      </vt:variant>
      <vt:variant>
        <vt:i4>6</vt:i4>
      </vt:variant>
      <vt:variant>
        <vt:lpstr>Theme</vt:lpstr>
      </vt:variant>
      <vt:variant>
        <vt:i4>23</vt:i4>
      </vt:variant>
      <vt:variant>
        <vt:lpstr>Slide Titles</vt:lpstr>
      </vt:variant>
      <vt:variant>
        <vt:i4>12</vt:i4>
      </vt:variant>
    </vt:vector>
  </HeadingPairs>
  <TitlesOfParts>
    <vt:vector size="41" baseType="lpstr">
      <vt:lpstr>Arial</vt:lpstr>
      <vt:lpstr>Hanken Grotesk</vt:lpstr>
      <vt:lpstr>OpenSymbol</vt:lpstr>
      <vt:lpstr>Symbol</vt:lpstr>
      <vt:lpstr>Unbounded Medium</vt:lpstr>
      <vt:lpstr>Wingdings</vt:lpstr>
      <vt:lpstr>Asian Street Food by Slidesgo</vt:lpstr>
      <vt:lpstr>Asian Street Food by Slidesgo</vt:lpstr>
      <vt:lpstr>Asian Street Food by Slidesgo</vt:lpstr>
      <vt:lpstr>Asian Street Food by Slidesgo</vt:lpstr>
      <vt:lpstr>Asian Street Food by Slidesgo</vt:lpstr>
      <vt:lpstr>Asian Street Food by Slidesgo</vt:lpstr>
      <vt:lpstr>Asian Street Food by Slidesgo</vt:lpstr>
      <vt:lpstr>Asian Street Food by Slidesgo</vt:lpstr>
      <vt:lpstr>Asian Street Food by Slidesgo</vt:lpstr>
      <vt:lpstr>Asian Street Food by Slidesgo</vt:lpstr>
      <vt:lpstr>Asian Street Food by Slidesgo</vt:lpstr>
      <vt:lpstr>Asian Street Food by Slidesgo</vt:lpstr>
      <vt:lpstr>Asian Street Food by Slidesgo</vt:lpstr>
      <vt:lpstr>Asian Street Food by Slidesgo</vt:lpstr>
      <vt:lpstr>Asian Street Food by Slidesgo</vt:lpstr>
      <vt:lpstr>Asian Street Food by Slidesgo</vt:lpstr>
      <vt:lpstr>Asian Street Food by Slidesgo</vt:lpstr>
      <vt:lpstr>Asian Street Food by Slidesgo</vt:lpstr>
      <vt:lpstr>Asian Street Food by Slidesgo</vt:lpstr>
      <vt:lpstr>Asian Street Food by Slidesgo</vt:lpstr>
      <vt:lpstr>Slidesgo Final Pages</vt:lpstr>
      <vt:lpstr>Slidesgo Final Pages</vt:lpstr>
      <vt:lpstr>Slidesgo Final Pages</vt:lpstr>
      <vt:lpstr>Cross-Platform Texting App</vt:lpstr>
      <vt:lpstr>Introduction</vt:lpstr>
      <vt:lpstr>Project Overview</vt:lpstr>
      <vt:lpstr>Description of the Chat App</vt:lpstr>
      <vt:lpstr>Platforms Supported</vt:lpstr>
      <vt:lpstr>Use Case Scenarios</vt:lpstr>
      <vt:lpstr>Key Features</vt:lpstr>
      <vt:lpstr>Authentication Mechanism</vt:lpstr>
      <vt:lpstr>Chat Functionality</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Cross-Platform Texting App</dc:title>
  <dc:creator>sashy rayala</dc:creator>
  <cp:lastModifiedBy>Microsoft account</cp:lastModifiedBy>
  <cp:revision>3</cp:revision>
  <dcterms:modified xsi:type="dcterms:W3CDTF">2025-06-20T11:18:44Z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2025-06-20T03:25:01Z</dcterms:created>
  <dc:creator>Unknown Creator</dc:creator>
  <dc:description/>
  <dc:language>en-US</dc:language>
  <cp:lastModifiedBy>Unknown Creator</cp:lastModifiedBy>
  <dcterms:modified xsi:type="dcterms:W3CDTF">2025-06-20T03:25:01Z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